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F633-DB03-422F-86A8-94C6CD1E9A46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09C-9251-4139-95EB-4D9AEED87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765D-2787-43B1-B52F-7BB803C68912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67EB-80EC-471E-9481-25E78A13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5627-22FD-4EE7-BFDD-52884A773CE5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0AD6-B08D-40B6-91C3-4BAEC9CF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231E-95F7-475C-A698-E4A3369B9A2C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9C00-EC16-4CE5-BFBC-8F97A828B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73A8-2746-4F20-95D6-871F87A27E47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719-C675-40AE-923D-19A15098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FF8A-F356-48AA-AA7F-843D9198A0A1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21EE-3A2A-47AB-84A8-7A2C50822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4FCA-25C0-46E2-833B-83616E4416ED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E5A1-A020-4B01-A8E5-A497FFD3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56CBB-F9A0-4421-A970-349D410FFD75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0344-EDBA-4A8F-9447-F54B68795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C8CF-6E3B-4267-A588-7304353CE578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9C4E-3CAA-4741-AAA6-44B87F97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2D3A-B9B1-4108-8963-1866C3F6239F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778-3471-4DD8-95AC-F2303E9AF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F571-F2CB-4C4E-8C1D-AE36A77C6708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01D5-234C-4909-A09D-795C5601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4081C-6BE4-4650-B41C-5F0512584208}" type="datetimeFigureOut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7D831-662B-44CC-B50A-47B48B427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ransition spd="med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Vladimir_Putin_in_Japan_3-5_September_2000-22.jpg?uselang=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lates_01.jpg?uselang=ru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51648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Здоровый образ </a:t>
            </a:r>
            <a:r>
              <a:rPr lang="ru-RU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жизни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55fa38fc07135.png"/>
          <p:cNvPicPr>
            <a:picLocks noChangeAspect="1"/>
          </p:cNvPicPr>
          <p:nvPr/>
        </p:nvPicPr>
        <p:blipFill>
          <a:blip r:embed="rId2"/>
          <a:srcRect l="10360" r="10360"/>
          <a:stretch>
            <a:fillRect/>
          </a:stretch>
        </p:blipFill>
        <p:spPr>
          <a:xfrm>
            <a:off x="228600" y="2819400"/>
            <a:ext cx="4114800" cy="3896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04800" y="1066800"/>
            <a:ext cx="8458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здоровое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eaLnBrk="0" hangingPunct="0">
              <a:buFontTx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2" descr="72203_html_7f8317e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2057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57200" y="1066800"/>
            <a:ext cx="8305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pPr eaLnBrk="0" hangingPunct="0">
              <a:buFontTx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400800" cy="478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81000" y="8382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rcRect l="3333" t="3293" b="3293"/>
          <a:stretch>
            <a:fillRect/>
          </a:stretch>
        </p:blipFill>
        <p:spPr>
          <a:xfrm>
            <a:off x="1143000" y="1933575"/>
            <a:ext cx="6553200" cy="474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914400"/>
            <a:ext cx="8534400" cy="546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53920" tIns="47610" rIns="0" bIns="0" anchor="ctr"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Формирование образа жизни, </a:t>
            </a:r>
          </a:p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способствующего укреплению здоровья человека, </a:t>
            </a:r>
          </a:p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осуществляется на трёх уровнях: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социальном: пропаганда, информационно-просветительская работа;</a:t>
            </a:r>
          </a:p>
          <a:p>
            <a:pPr eaLnBrk="0" hangingPunct="0">
              <a:buFontTx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pPr eaLnBrk="0" hangingPunct="0">
              <a:buFontTx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личностном: система ценностных ориентиров человека, стандартизация бытового уклада.</a:t>
            </a:r>
          </a:p>
          <a:p>
            <a:pPr algn="ctr" eaLnBrk="0" hangingPunct="0">
              <a:buFontTx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Под пропагандой здорового образа жизни понимают целый ряд мероприятий, направленных на его популяризацию, среди которых важнейшими являются просветительские и выездные программы, реклама в СМИ (радио, телевидение, Интернет).</a:t>
            </a:r>
          </a:p>
        </p:txBody>
      </p:sp>
      <p:sp>
        <p:nvSpPr>
          <p:cNvPr id="25603" name="AutoShape 3" descr="https://upload.wikimedia.org/wikipedia/commons/thumb/2/26/Vladimir_Putin_in_Japan_3-5_September_2000-22.jpg/220px-Vladimir_Putin_in_Japan_3-5_September_2000-22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0" y="-365125"/>
            <a:ext cx="2095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86800" cy="717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Определения «Здоровье» и «Здоровый образ жизни».  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чего зависит здоровье людей.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4 - 5 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людей.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6 – 7сл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Элементы здорового образа жизни.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8 – 12 сл.)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здорового образа жизни.(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13 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Здоровый образ жизни в детском саду: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14 - 15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Рациональный режим дня,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16сл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Питание,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17сл.)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Физическая нагрузка,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18 - 19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Закаливание,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20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Гигиена,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21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Благополучная психологическая обстановка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22 сл.)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04800" y="25146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u="sng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 это образ жизни человека, направленный на профилактику болезней и укрепление здоровья.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81000" y="762000"/>
            <a:ext cx="838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u="sng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</a:p>
        </p:txBody>
      </p:sp>
      <p:pic>
        <p:nvPicPr>
          <p:cNvPr id="15363" name="Рисунок 3" descr="i.jpg"/>
          <p:cNvPicPr>
            <a:picLocks noChangeAspect="1"/>
          </p:cNvPicPr>
          <p:nvPr/>
        </p:nvPicPr>
        <p:blipFill>
          <a:blip r:embed="rId2"/>
          <a:srcRect l="16344" r="16644"/>
          <a:stretch>
            <a:fillRect/>
          </a:stretch>
        </p:blipFill>
        <p:spPr bwMode="auto">
          <a:xfrm>
            <a:off x="5253038" y="3505200"/>
            <a:ext cx="3305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800600"/>
            <a:ext cx="8382000" cy="1878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По оценкам специалистов, здоровье людей зависит на 50-55 % именно от образа жизни, на 20 % - от окружающей среды, на 18–20 % - от генетической предрасположенности, и лишь на 8–10 % - от здравоохранения.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7" name="Диаграмма 4"/>
          <p:cNvGraphicFramePr>
            <a:graphicFrameLocks/>
          </p:cNvGraphicFramePr>
          <p:nvPr/>
        </p:nvGraphicFramePr>
        <p:xfrm>
          <a:off x="838200" y="533400"/>
          <a:ext cx="7239000" cy="4365625"/>
        </p:xfrm>
        <a:graphic>
          <a:graphicData uri="http://schemas.openxmlformats.org/presentationml/2006/ole">
            <p:oleObj spid="_x0000_s16387" r:id="rId4" imgW="7236579" imgH="4365114" progId="Excel.Chart.8">
              <p:embed/>
            </p:oleObj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657600" y="2667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50%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33400" y="838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Занятия физкультурой - одна из основных составляющих здорового образа жизни.</a:t>
            </a:r>
          </a:p>
        </p:txBody>
      </p:sp>
      <p:pic>
        <p:nvPicPr>
          <p:cNvPr id="3" name="Рисунок 2" descr="6be39770663fc422b2a50451b51a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7712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28600" y="76200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Здоровый образ жизни является предпосылкой для развития разных сторон жизнедеятельности человека, достижения им активного долголетия и полноценного выполнения социальных функций, для активного участия в трудовой, общественной, семейно-бытовой, досуговой формах жизнедеятельности.</a:t>
            </a:r>
          </a:p>
        </p:txBody>
      </p:sp>
      <p:pic>
        <p:nvPicPr>
          <p:cNvPr id="18434" name="Рисунок 2" descr="8a2bd561216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45339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742822" cy="279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57200" y="8382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здоровья. В современном обществе все больше и больше возрастает тенденция вести здоровый образ жизни.</a:t>
            </a:r>
          </a:p>
        </p:txBody>
      </p:sp>
      <p:pic>
        <p:nvPicPr>
          <p:cNvPr id="19458" name="Рисунок 2" descr="i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403383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62025"/>
            <a:ext cx="8382000" cy="1895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53920" tIns="47610" rIns="0" bIns="0" anchor="ctr">
            <a:spAutoFit/>
          </a:bodyPr>
          <a:lstStyle/>
          <a:p>
            <a:pPr eaLnBrk="0" hangingPunct="0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Элементы здорового образа жизни: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 eaLnBrk="0" hangingPunct="0">
              <a:buFontTx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d8_6b12d03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67000"/>
            <a:ext cx="4816475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6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92747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33400" y="1066800"/>
            <a:ext cx="7467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отказ от курения, наркотиков и употребления алкоголя;</a:t>
            </a:r>
          </a:p>
          <a:p>
            <a:pPr eaLnBrk="0" hangingPunct="0">
              <a:buFontTx/>
              <a:buChar char="•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chenie_zavisimost_alkogolis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6400"/>
            <a:ext cx="48387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359</Words>
  <PresentationFormat>Экран (4:3)</PresentationFormat>
  <Paragraphs>42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Times New Roman</vt:lpstr>
      <vt:lpstr>Wingdings</vt:lpstr>
      <vt:lpstr>Courier New</vt:lpstr>
      <vt:lpstr>Поток</vt:lpstr>
      <vt:lpstr>Поток</vt:lpstr>
      <vt:lpstr>Поток</vt:lpstr>
      <vt:lpstr>Поток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пк</dc:creator>
  <cp:lastModifiedBy>дмш 1</cp:lastModifiedBy>
  <cp:revision>49</cp:revision>
  <dcterms:created xsi:type="dcterms:W3CDTF">2015-10-20T04:37:18Z</dcterms:created>
  <dcterms:modified xsi:type="dcterms:W3CDTF">2018-11-23T05:52:42Z</dcterms:modified>
</cp:coreProperties>
</file>